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McKay" initials="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87" d="100"/>
          <a:sy n="87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31T09:46:11.775" idx="1">
    <p:pos x="3847" y="2167"/>
    <p:text>What do you mean by this?  Subsequent sit visits?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2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5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42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20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3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76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06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09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954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0" y="6131705"/>
            <a:ext cx="2090928" cy="6035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F5F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UuSe25Mc3kqvMr-UKLpjAekLUk6DEuJMI1Z9wGjBktA/edit" TargetMode="External"/><Relationship Id="rId2" Type="http://schemas.openxmlformats.org/officeDocument/2006/relationships/hyperlink" Target="http://rutgerssmlr.qualtrics.com/SE/?SID=SV_6L3rkK5lJZweIa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mckim@eden.rutgers.edu" TargetMode="External"/><Relationship Id="rId2" Type="http://schemas.openxmlformats.org/officeDocument/2006/relationships/hyperlink" Target="mailto:dbholtz@rutgers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mckay@rci.rutgers.edu" TargetMode="External"/><Relationship Id="rId4" Type="http://schemas.openxmlformats.org/officeDocument/2006/relationships/hyperlink" Target="mailto:sm1246@rci.rutgers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Student Case File</a:t>
            </a:r>
            <a:br>
              <a:rPr lang="en-US" dirty="0" smtClean="0"/>
            </a:br>
            <a:r>
              <a:rPr lang="en-US" dirty="0" smtClean="0"/>
              <a:t>ESCF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Presenters: Heather </a:t>
            </a:r>
            <a:r>
              <a:rPr lang="en-US" dirty="0" smtClean="0"/>
              <a:t>McKay</a:t>
            </a:r>
            <a:endParaRPr lang="en-US" dirty="0" smtClean="0"/>
          </a:p>
          <a:p>
            <a:r>
              <a:rPr lang="en-US" dirty="0" smtClean="0"/>
              <a:t>Debbie </a:t>
            </a:r>
            <a:r>
              <a:rPr lang="en-US" dirty="0" err="1" smtClean="0"/>
              <a:t>Borie</a:t>
            </a:r>
            <a:r>
              <a:rPr lang="en-US" dirty="0" smtClean="0"/>
              <a:t>-Holtz</a:t>
            </a:r>
          </a:p>
          <a:p>
            <a:r>
              <a:rPr lang="en-US" dirty="0" smtClean="0"/>
              <a:t>Suzanne Michael</a:t>
            </a:r>
          </a:p>
          <a:p>
            <a:r>
              <a:rPr lang="en-US" dirty="0" smtClean="0"/>
              <a:t>Lauren </a:t>
            </a:r>
            <a:r>
              <a:rPr lang="en-US" dirty="0" err="1" smtClean="0"/>
              <a:t>McKim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Initial &amp; Follow-up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33900"/>
          </a:xfrm>
          <a:prstGeom prst="rect">
            <a:avLst/>
          </a:prstGeo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The file we are reviewing  today is geared to the Initial Student Contact.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Subsequent visits will generate different questions linked to the initial student profile developed.</a:t>
            </a:r>
          </a:p>
          <a:p>
            <a:endParaRPr lang="en-US" b="1" dirty="0" smtClean="0"/>
          </a:p>
          <a:p>
            <a:r>
              <a:rPr lang="en-US" b="1" dirty="0" smtClean="0"/>
              <a:t>Your feedback is key in determining how student profiles and reporting will be distributed at each college.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Academic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33900"/>
          </a:xfrm>
          <a:prstGeom prst="rect">
            <a:avLst/>
          </a:prstGeo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In general, academic information will not be queried.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This kind of following information will be provided to career coaches for all students enrolled in the college, IF the data is collected upon registration.  (</a:t>
            </a:r>
            <a:r>
              <a:rPr lang="en-US" b="1" i="1" dirty="0" smtClean="0"/>
              <a:t>Note: If the data is not collected by your college, the career coach will be prompted to obtain the information from the student upon the initial visit.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NOTE: Demographic data is also expected to be populated at most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Linking to the Data &amp;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696686"/>
          </a:xfrm>
          <a:prstGeom prst="rect">
            <a:avLst/>
          </a:prstGeo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hlinkClick r:id="rId2"/>
              </a:rPr>
              <a:t>ESCF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>
                <a:hlinkClick r:id="rId3"/>
              </a:rPr>
              <a:t>Draft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2134"/>
            <a:ext cx="8229600" cy="8080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47035"/>
            <a:ext cx="8229600" cy="4533900"/>
          </a:xfrm>
          <a:prstGeom prst="rect">
            <a:avLst/>
          </a:prstGeo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ESCF can be customized to each college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Customized Intake Forms will be provided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Narrative data can be included BUT should meet FERPA requirements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Centralized college link will be provided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Student Profiles will be password protected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Aggregate data will be more widely shared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82073"/>
            <a:ext cx="7772400" cy="1470025"/>
          </a:xfrm>
        </p:spPr>
        <p:txBody>
          <a:bodyPr/>
          <a:lstStyle/>
          <a:p>
            <a:r>
              <a:rPr lang="en-US" dirty="0" smtClean="0"/>
              <a:t>Questions and Feedback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80648"/>
            <a:ext cx="6400800" cy="1752600"/>
          </a:xfrm>
        </p:spPr>
        <p:txBody>
          <a:bodyPr/>
          <a:lstStyle/>
          <a:p>
            <a:r>
              <a:rPr lang="en-US" b="1" i="1" dirty="0" smtClean="0"/>
              <a:t>Contact information:</a:t>
            </a:r>
          </a:p>
          <a:p>
            <a:r>
              <a:rPr lang="en-US" b="1" dirty="0" smtClean="0"/>
              <a:t>Debbie </a:t>
            </a:r>
            <a:r>
              <a:rPr lang="en-US" b="1" dirty="0" err="1" smtClean="0"/>
              <a:t>Borie</a:t>
            </a:r>
            <a:r>
              <a:rPr lang="en-US" b="1" dirty="0" smtClean="0"/>
              <a:t>-Holtz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dbholtz@rutgers.edu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Lauren </a:t>
            </a:r>
            <a:r>
              <a:rPr lang="en-US" b="1" dirty="0" err="1" smtClean="0"/>
              <a:t>McKim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lmckim@eden.rutgers.edu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Suzanne Michael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sm1246@rci.rutgers.edu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Heather </a:t>
            </a:r>
            <a:r>
              <a:rPr lang="en-US" b="1" dirty="0" smtClean="0"/>
              <a:t>McKay </a:t>
            </a:r>
            <a:r>
              <a:rPr lang="en-US" dirty="0" smtClean="0"/>
              <a:t>(</a:t>
            </a:r>
            <a:r>
              <a:rPr lang="en-US" dirty="0" smtClean="0">
                <a:hlinkClick r:id="rId5"/>
              </a:rPr>
              <a:t>hmckay@rci.rutgers.edu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Call us at 848-932-4614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82073"/>
            <a:ext cx="7772400" cy="2343613"/>
          </a:xfrm>
        </p:spPr>
        <p:txBody>
          <a:bodyPr/>
          <a:lstStyle/>
          <a:p>
            <a:r>
              <a:rPr lang="en-US" dirty="0" smtClean="0"/>
              <a:t>Feedback Date: Tuesday, August 7</a:t>
            </a:r>
            <a:r>
              <a:rPr lang="en-US" baseline="30000" dirty="0" smtClean="0"/>
              <a:t>th</a:t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 Live Date: August 15</a:t>
            </a:r>
            <a:r>
              <a:rPr lang="en-US" baseline="30000" dirty="0" smtClean="0"/>
              <a:t>th</a:t>
            </a:r>
            <a:br>
              <a:rPr lang="en-US" baseline="30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Reporting Tools Target Date: August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844168"/>
            <a:ext cx="6400800" cy="1752600"/>
          </a:xfrm>
        </p:spPr>
        <p:txBody>
          <a:bodyPr/>
          <a:lstStyle/>
          <a:p>
            <a:r>
              <a:rPr lang="en-US" i="1" dirty="0" smtClean="0"/>
              <a:t>Thanks for your feedback and suggestions!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emplate_Arial_G (2)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RU_Template_Arial_G (2)</Template>
  <TotalTime>154</TotalTime>
  <Words>186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RU_Template_Arial_G (2)</vt:lpstr>
      <vt:lpstr>Electronic Student Case File ESCF</vt:lpstr>
      <vt:lpstr> Initial &amp; Follow-up Contacts</vt:lpstr>
      <vt:lpstr> Academic Profile</vt:lpstr>
      <vt:lpstr> Linking to the Data &amp; Instruments</vt:lpstr>
      <vt:lpstr> Key Take-aways</vt:lpstr>
      <vt:lpstr>Questions and Feedback</vt:lpstr>
      <vt:lpstr>Feedback Date: Tuesday, August 7th  Go Live Date: August 15th   Reporting Tools Target Date: August 30th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Barrett</dc:creator>
  <cp:lastModifiedBy>Heather McKay</cp:lastModifiedBy>
  <cp:revision>11</cp:revision>
  <dcterms:created xsi:type="dcterms:W3CDTF">2012-07-30T13:16:08Z</dcterms:created>
  <dcterms:modified xsi:type="dcterms:W3CDTF">2012-07-31T14:06:03Z</dcterms:modified>
</cp:coreProperties>
</file>